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9bb87fe8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9bb87fe8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9bb87fe8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9bb87fe8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05075cd6a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05075cd6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9bb87fe8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9bb87fe8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9bb87fe8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9bb87fe8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9bb87fe8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9bb87fe8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9bb87fe8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9bb87fe8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32400" y="668175"/>
            <a:ext cx="5017500" cy="25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Charged Particle in an Electromagnetic Field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by:Ahmad AliAhmad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02157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PINN Architecture</a:t>
            </a:r>
            <a:endParaRPr/>
          </a:p>
        </p:txBody>
      </p:sp>
      <p:pic>
        <p:nvPicPr>
          <p:cNvPr id="300" name="Google Shape;300;p26" title="risidual_loss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070625" cy="2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6" title="dynamic-removebg-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3025" y="1460250"/>
            <a:ext cx="4768575" cy="2789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PINN Results</a:t>
            </a:r>
            <a:endParaRPr/>
          </a:p>
        </p:txBody>
      </p:sp>
      <p:pic>
        <p:nvPicPr>
          <p:cNvPr id="307" name="Google Shape;307;p27" title="trajectory_Q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70780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 title="MSE_Q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600" y="1460250"/>
            <a:ext cx="3979000" cy="29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type="title"/>
          </p:nvPr>
        </p:nvSpPr>
        <p:spPr>
          <a:xfrm>
            <a:off x="4095125" y="1741350"/>
            <a:ext cx="24609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Thank You!</a:t>
            </a:r>
            <a:endParaRPr sz="4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1" y="18918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Background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1" y="26039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SympNet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1" y="29294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PNN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1" y="32549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PINN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7501" y="224786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Important Equations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Overview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Given the trajectory data of a charged particle in a electromagnetic field, we would like to predict its future states using: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SympNets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PNNs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PINNs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0" title="Untitled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677" y="0"/>
            <a:ext cx="7200195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SympNet </a:t>
            </a:r>
            <a:r>
              <a:rPr lang="en-GB"/>
              <a:t>Architecture</a:t>
            </a:r>
            <a:endParaRPr/>
          </a:p>
        </p:txBody>
      </p:sp>
      <p:sp>
        <p:nvSpPr>
          <p:cNvPr id="256" name="Google Shape;256;p21"/>
          <p:cNvSpPr txBox="1"/>
          <p:nvPr/>
        </p:nvSpPr>
        <p:spPr>
          <a:xfrm>
            <a:off x="1297500" y="989275"/>
            <a:ext cx="500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1893250" y="1023625"/>
            <a:ext cx="11079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LA-SympNet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G-SympNet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0" name="Google Shape;260;p21" title="linear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500" y="989275"/>
            <a:ext cx="2449524" cy="1554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1" title="activation-removebg-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2393" y="1075350"/>
            <a:ext cx="3017325" cy="1318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1" title="gradient-removebg-preview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1195" y="2850270"/>
            <a:ext cx="3835475" cy="1872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LA-SympNet </a:t>
            </a:r>
            <a:r>
              <a:rPr lang="en-GB"/>
              <a:t>Results</a:t>
            </a:r>
            <a:endParaRPr/>
          </a:p>
        </p:txBody>
      </p:sp>
      <p:pic>
        <p:nvPicPr>
          <p:cNvPr id="268" name="Google Shape;268;p22" title="MSE_Q1_LASympNe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3750" y="1307850"/>
            <a:ext cx="470780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2" title="trajectory_Q1_LASympNe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400" y="1460250"/>
            <a:ext cx="3649300" cy="27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G-SympNet Results</a:t>
            </a:r>
            <a:endParaRPr/>
          </a:p>
        </p:txBody>
      </p:sp>
      <p:pic>
        <p:nvPicPr>
          <p:cNvPr id="275" name="Google Shape;275;p23" title="MSE_Q1_GSympNe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025" y="1307850"/>
            <a:ext cx="470780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3" title="trajectory_Q1_GSympNe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075" y="1581150"/>
            <a:ext cx="3979000" cy="29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 txBox="1"/>
          <p:nvPr>
            <p:ph type="title"/>
          </p:nvPr>
        </p:nvSpPr>
        <p:spPr>
          <a:xfrm>
            <a:off x="102157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PNN Architecture</a:t>
            </a:r>
            <a:endParaRPr/>
          </a:p>
        </p:txBody>
      </p:sp>
      <p:sp>
        <p:nvSpPr>
          <p:cNvPr id="282" name="Google Shape;282;p24"/>
          <p:cNvSpPr txBox="1"/>
          <p:nvPr/>
        </p:nvSpPr>
        <p:spPr>
          <a:xfrm>
            <a:off x="285750" y="1307850"/>
            <a:ext cx="500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3" name="Google Shape;283;p24"/>
          <p:cNvSpPr txBox="1"/>
          <p:nvPr>
            <p:ph idx="1" type="body"/>
          </p:nvPr>
        </p:nvSpPr>
        <p:spPr>
          <a:xfrm>
            <a:off x="786150" y="1376550"/>
            <a:ext cx="11079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NICE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4678475" y="13078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5" name="Google Shape;285;p24"/>
          <p:cNvSpPr txBox="1"/>
          <p:nvPr>
            <p:ph idx="1" type="body"/>
          </p:nvPr>
        </p:nvSpPr>
        <p:spPr>
          <a:xfrm>
            <a:off x="5265775" y="1376550"/>
            <a:ext cx="11079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E-SympNet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86" name="Google Shape;286;p24" title="volume_preserving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29" y="2012227"/>
            <a:ext cx="4458849" cy="229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4" title="extended-removebg-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12217"/>
            <a:ext cx="4248126" cy="2696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PNN Results</a:t>
            </a:r>
            <a:endParaRPr/>
          </a:p>
        </p:txBody>
      </p:sp>
      <p:pic>
        <p:nvPicPr>
          <p:cNvPr id="293" name="Google Shape;293;p25" title="trajectory_epoch_Q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707800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5" title="MSE_Q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600" y="1460250"/>
            <a:ext cx="3979000" cy="29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